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D8C1A9-5828-4CAB-837E-5646A264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035861" y="2417379"/>
            <a:ext cx="157655" cy="409904"/>
          </a:xfrm>
        </p:spPr>
        <p:txBody>
          <a:bodyPr>
            <a:normAutofit fontScale="90000"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9F45FC1-B085-46B8-B1B8-113941AF0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091" y="0"/>
            <a:ext cx="48507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89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51107-2880-4A28-BCB3-31DE931F4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3464" y="1698901"/>
            <a:ext cx="9921767" cy="906227"/>
          </a:xfrm>
        </p:spPr>
        <p:txBody>
          <a:bodyPr>
            <a:normAutofit/>
          </a:bodyPr>
          <a:lstStyle/>
          <a:p>
            <a:pPr algn="ctr"/>
            <a:r>
              <a:rPr lang="sv-SE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322FFC6-7D4C-4406-A188-976521798063}"/>
              </a:ext>
            </a:extLst>
          </p:cNvPr>
          <p:cNvSpPr txBox="1"/>
          <p:nvPr/>
        </p:nvSpPr>
        <p:spPr>
          <a:xfrm>
            <a:off x="3941380" y="2951503"/>
            <a:ext cx="7662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rgbClr val="A33AB8"/>
                </a:solidFill>
              </a:rPr>
              <a:t>SAMLINGSTID FÖR GYMNASTEN: 15.00 I FÖRDELAT OMKLÄDNINGSRUM (Lappar sitter uppe i entrén), FÄRDIGKLÄDDA MED UPPSATT HÅR.</a:t>
            </a:r>
          </a:p>
          <a:p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TID FÖR PUBLIK: 15.30 – FÖRESTÄLLNINGEN BERÄKNAS HÅLLA PÅ I CA 1H.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INTRÄDE: 70kr FÖR VUXNA, 30kr FÖR BARN. BETALA GÄRNA MED SWISH.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KLÄDSEL: PÅ NÄSTA BLAD SER NI VAD VARJE GRUPP SKA HA FÖR KLÄDSEL (Det ska gå att gympa i kläderna, tänk på att det endast är fantasin som sätter gränser för vad man kan ha på sig).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2CADF2-5753-40DE-898D-C377527A5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160125" y="5348320"/>
            <a:ext cx="516868" cy="442879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5DE56E-C8E6-4AF2-B30B-97B937E0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506" y="267272"/>
            <a:ext cx="1649551" cy="2301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4CF8D3-5661-4E0B-9834-A5DB21153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0" y="-39900"/>
            <a:ext cx="3677550" cy="341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10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CA6FD-D23F-41C5-B2A0-C9807D96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08" y="463"/>
            <a:ext cx="8389336" cy="906549"/>
          </a:xfrm>
        </p:spPr>
        <p:txBody>
          <a:bodyPr/>
          <a:lstStyle/>
          <a:p>
            <a:pPr algn="ctr"/>
            <a:r>
              <a:rPr lang="sv-SE" b="1" u="sng" dirty="0"/>
              <a:t>Klädsel för uppvisning 15.30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1E40A7-B15E-4C89-A82F-26F8B28B2CD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225048" y="5507421"/>
            <a:ext cx="966952" cy="2496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2114A76-F544-4CA2-BDCB-8C1FF683DDE7}"/>
              </a:ext>
            </a:extLst>
          </p:cNvPr>
          <p:cNvSpPr txBox="1"/>
          <p:nvPr/>
        </p:nvSpPr>
        <p:spPr>
          <a:xfrm>
            <a:off x="-181365" y="1122060"/>
            <a:ext cx="4235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u="sng" dirty="0">
                <a:solidFill>
                  <a:schemeClr val="accent1"/>
                </a:solidFill>
              </a:rPr>
              <a:t>MINIBRONS/BRONS- JULTOMTAR: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07A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11A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11 i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17H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17T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4D4A63-693B-4884-9DA1-47E555FA6C60}"/>
              </a:ext>
            </a:extLst>
          </p:cNvPr>
          <p:cNvSpPr txBox="1"/>
          <p:nvPr/>
        </p:nvSpPr>
        <p:spPr>
          <a:xfrm>
            <a:off x="538970" y="3916148"/>
            <a:ext cx="49702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MINISILVER/SILVER - GREASE/ROCKABILLY (50-TAL):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07F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17K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21B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06C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17U</a:t>
            </a:r>
          </a:p>
          <a:p>
            <a:pPr algn="ctr"/>
            <a:r>
              <a:rPr lang="sv-SE" dirty="0"/>
              <a:t> 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C2C542B-EA56-48A8-96B8-E8E3C30905AA}"/>
              </a:ext>
            </a:extLst>
          </p:cNvPr>
          <p:cNvSpPr txBox="1"/>
          <p:nvPr/>
        </p:nvSpPr>
        <p:spPr>
          <a:xfrm>
            <a:off x="5224682" y="862768"/>
            <a:ext cx="6140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u="sng" dirty="0">
                <a:solidFill>
                  <a:srgbClr val="A33AB8"/>
                </a:solidFill>
              </a:rPr>
              <a:t>GULD/MINIGULD - PRINSAR/PRINSESSOR (MEDELTID):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05C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08B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10C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17E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11J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22D</a:t>
            </a:r>
          </a:p>
          <a:p>
            <a:pPr algn="ctr"/>
            <a:endParaRPr lang="sv-SE" u="sng" dirty="0">
              <a:solidFill>
                <a:srgbClr val="A33AB8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8A3F04F-4B76-4339-B872-7DD52B3F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80" y="4383471"/>
            <a:ext cx="2167689" cy="208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26D4A1F-63CD-446E-B137-1D371F7B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42" y="4383471"/>
            <a:ext cx="22479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7C67879-711B-4918-AB62-0D6240B78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48" y="1612555"/>
            <a:ext cx="1917377" cy="181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55193E0-8765-4EEA-BD7B-14BBC41AF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4523" y="1609208"/>
            <a:ext cx="1300359" cy="185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BEF4B98-822B-4B47-9A53-96992916D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821" y="1535206"/>
            <a:ext cx="1615827" cy="230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A232160A-190D-4389-B595-EF1A4A6079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56" t="2347" r="33237" b="-2347"/>
          <a:stretch/>
        </p:blipFill>
        <p:spPr>
          <a:xfrm>
            <a:off x="6617995" y="1535206"/>
            <a:ext cx="1214223" cy="216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E6664BC-EA8E-4371-A4DE-68FC9EDA6887}"/>
              </a:ext>
            </a:extLst>
          </p:cNvPr>
          <p:cNvSpPr txBox="1"/>
          <p:nvPr/>
        </p:nvSpPr>
        <p:spPr>
          <a:xfrm>
            <a:off x="-13128" y="5632231"/>
            <a:ext cx="290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  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F6BAF00-0B2D-47BA-AB02-D4F2EF0F1E0C}"/>
              </a:ext>
            </a:extLst>
          </p:cNvPr>
          <p:cNvSpPr txBox="1"/>
          <p:nvPr/>
        </p:nvSpPr>
        <p:spPr>
          <a:xfrm>
            <a:off x="6987294" y="4355186"/>
            <a:ext cx="408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CC00CC"/>
                </a:solidFill>
              </a:rPr>
              <a:t>VUXENGYMNASTIK – GROTTMÄNNISKOR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C00CC"/>
                </a:solidFill>
              </a:rPr>
              <a:t>17B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CC00CC"/>
                </a:solidFill>
              </a:rPr>
              <a:t>19A</a:t>
            </a:r>
          </a:p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ACC872A-4216-4E85-9753-378A8E338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6071" y="4772494"/>
            <a:ext cx="1501321" cy="156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46A03C5-2B95-4E6E-87F6-8DAE68744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3892" y="4712593"/>
            <a:ext cx="1300358" cy="1750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8431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17</TotalTime>
  <Words>149</Words>
  <Application>Microsoft Office PowerPoint</Application>
  <PresentationFormat>Bredbild</PresentationFormat>
  <Paragraphs>41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Himmel</vt:lpstr>
      <vt:lpstr> </vt:lpstr>
      <vt:lpstr>information</vt:lpstr>
      <vt:lpstr>Klädsel för uppvisning 15.30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Stockholm Top Gymnastics STG</dc:creator>
  <cp:lastModifiedBy>Stockholm Top Gymnastics STG</cp:lastModifiedBy>
  <cp:revision>4</cp:revision>
  <dcterms:created xsi:type="dcterms:W3CDTF">2018-11-05T12:20:50Z</dcterms:created>
  <dcterms:modified xsi:type="dcterms:W3CDTF">2018-11-05T12:38:02Z</dcterms:modified>
</cp:coreProperties>
</file>